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3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29E93-DB3D-3EA4-A44F-65DE1095D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6762" y="2125265"/>
            <a:ext cx="5518066" cy="226855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75C608-21F8-208F-9D24-8D47D460D4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B4FD1A5-C3AD-E5D9-D242-FFBBB55DB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029" y="544710"/>
            <a:ext cx="8584409" cy="576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897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D2D46-66BA-78CB-6409-D1C1ED34E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 algn="l" rtl="1"/>
            <a:r>
              <a:rPr lang="en" sz="44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" sz="44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AN INTERACTIVE SESSION ON</a:t>
            </a:r>
            <a:br>
              <a:rPr lang="en" sz="44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en" sz="44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NOBEL PRIZE WINNERS</a:t>
            </a:r>
            <a:endParaRPr lang="en-US" sz="44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45C6E-284F-80A6-5F92-2BAF2E7F4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154" y="2411016"/>
            <a:ext cx="8968940" cy="40540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Date : Saturday, 9</a:t>
            </a:r>
            <a:r>
              <a:rPr lang="en" sz="2800" baseline="30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</a:t>
            </a:r>
            <a:r>
              <a:rPr lang="en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September, 2023</a:t>
            </a:r>
          </a:p>
          <a:p>
            <a:pPr marL="0" indent="0">
              <a:buNone/>
            </a:pPr>
            <a:r>
              <a:rPr lang="en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Organized by Free Thinkers Club (</a:t>
            </a:r>
            <a:r>
              <a:rPr lang="en" sz="2400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Dept.Of</a:t>
            </a:r>
            <a:r>
              <a:rPr lang="en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Political Science) </a:t>
            </a:r>
            <a:r>
              <a:rPr lang="en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CENTRE OF EXCELLENCE , GOVT. COLLEGE SANJAULI </a:t>
            </a:r>
            <a:endParaRPr lang="en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151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5EF63-242F-C52C-ADA9-BB863A48F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924834" y="1964531"/>
            <a:ext cx="2781723" cy="1821657"/>
          </a:xfrm>
        </p:spPr>
        <p:txBody>
          <a:bodyPr>
            <a:normAutofit fontScale="90000"/>
          </a:bodyPr>
          <a:lstStyle/>
          <a:p>
            <a:pPr algn="l" rtl="1"/>
            <a:r>
              <a:rPr lang="en" sz="3600" dirty="0"/>
              <a:t>      THE    </a:t>
            </a:r>
            <a:br>
              <a:rPr lang="en" sz="3600" dirty="0"/>
            </a:br>
            <a:r>
              <a:rPr lang="en" sz="3600" dirty="0"/>
              <a:t> INVITATION  </a:t>
            </a:r>
            <a:endParaRPr lang="en-US" sz="36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DFE6B7B-8699-9757-316A-11DB7686C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8454" y="0"/>
            <a:ext cx="5965030" cy="6858000"/>
          </a:xfrm>
        </p:spPr>
      </p:pic>
    </p:spTree>
    <p:extLst>
      <p:ext uri="{BB962C8B-B14F-4D97-AF65-F5344CB8AC3E}">
        <p14:creationId xmlns:p14="http://schemas.microsoft.com/office/powerpoint/2010/main" val="621892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E66B0-9561-9ECB-41D7-09DB2254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" sz="4000" dirty="0">
                <a:solidFill>
                  <a:schemeClr val="tx2">
                    <a:lumMod val="75000"/>
                  </a:schemeClr>
                </a:solidFill>
              </a:rPr>
              <a:t>AN OVERVIEW -</a:t>
            </a: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1B7DB-B115-642C-133B-C0DC1D56E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" dirty="0"/>
              <a:t>The Free Thinkers Club Of The Department Of Political Science </a:t>
            </a:r>
            <a:r>
              <a:rPr lang="en" dirty="0" err="1"/>
              <a:t>organised</a:t>
            </a:r>
            <a:r>
              <a:rPr lang="en" dirty="0"/>
              <a:t> an informative session on Nobel Prize Winners.</a:t>
            </a:r>
          </a:p>
          <a:p>
            <a:r>
              <a:rPr lang="en" dirty="0"/>
              <a:t>Five students of this club (</a:t>
            </a:r>
            <a:r>
              <a:rPr lang="en" dirty="0" err="1"/>
              <a:t>Kavya</a:t>
            </a:r>
            <a:r>
              <a:rPr lang="en" dirty="0"/>
              <a:t>, </a:t>
            </a:r>
            <a:r>
              <a:rPr lang="en" dirty="0" err="1"/>
              <a:t>Aaraish</a:t>
            </a:r>
            <a:r>
              <a:rPr lang="en" dirty="0"/>
              <a:t> ,</a:t>
            </a:r>
            <a:r>
              <a:rPr lang="en" dirty="0" err="1"/>
              <a:t>Sneha</a:t>
            </a:r>
            <a:r>
              <a:rPr lang="en" dirty="0"/>
              <a:t> </a:t>
            </a:r>
            <a:r>
              <a:rPr lang="en" dirty="0" err="1"/>
              <a:t>Maanvi</a:t>
            </a:r>
            <a:r>
              <a:rPr lang="en" dirty="0"/>
              <a:t>, </a:t>
            </a:r>
            <a:r>
              <a:rPr lang="en" dirty="0" err="1"/>
              <a:t>Akanksha</a:t>
            </a:r>
            <a:r>
              <a:rPr lang="en" dirty="0"/>
              <a:t>) participated in this event to make it successful under the </a:t>
            </a:r>
            <a:r>
              <a:rPr lang="en" dirty="0" err="1"/>
              <a:t>guidence</a:t>
            </a:r>
            <a:r>
              <a:rPr lang="en" dirty="0"/>
              <a:t> of Mr. Abhishek Thakur (</a:t>
            </a:r>
            <a:r>
              <a:rPr lang="en" dirty="0" err="1"/>
              <a:t>Asstt</a:t>
            </a:r>
            <a:r>
              <a:rPr lang="en" dirty="0"/>
              <a:t>. </a:t>
            </a:r>
            <a:r>
              <a:rPr lang="en" dirty="0" err="1"/>
              <a:t>Proff</a:t>
            </a:r>
            <a:r>
              <a:rPr lang="en" dirty="0"/>
              <a:t>. Political Science )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69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>
            <a:extLst>
              <a:ext uri="{FF2B5EF4-FFF2-40B4-BE49-F238E27FC236}">
                <a16:creationId xmlns:a16="http://schemas.microsoft.com/office/drawing/2014/main" id="{B4703F45-51E7-C8CD-FB5A-8360BD3684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6045" y="0"/>
            <a:ext cx="8241379" cy="5436396"/>
          </a:xfr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72439D4-A868-B513-46BD-B960342B9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3027885" y="5589984"/>
            <a:ext cx="6937645" cy="1268016"/>
          </a:xfrm>
        </p:spPr>
        <p:txBody>
          <a:bodyPr>
            <a:normAutofit fontScale="90000"/>
          </a:bodyPr>
          <a:lstStyle/>
          <a:p>
            <a:pPr algn="l"/>
            <a:r>
              <a:rPr lang="en" b="1" dirty="0"/>
              <a:t>Team Members with Chief Advisor and Head of the Department.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78597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46EEE-32A3-8041-97AF-19473AC0B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" sz="5400" dirty="0">
                <a:solidFill>
                  <a:schemeClr val="accent1"/>
                </a:solidFill>
              </a:rPr>
              <a:t>PURPOSE </a:t>
            </a: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1952C-9008-B130-DB86-B1204E8F8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" sz="2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Major purpose of this session was to make everyone aware about the importance of  Nobel Prizes .</a:t>
            </a:r>
          </a:p>
          <a:p>
            <a:r>
              <a:rPr lang="en" sz="2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To give them motivation and inspiration through the Novelists for their upcoming future .</a:t>
            </a:r>
            <a:endParaRPr lang="en-US" sz="28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832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E15BA-AA03-DADE-7EDF-A59CF6ADA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" sz="4800" dirty="0">
                <a:solidFill>
                  <a:schemeClr val="tx2">
                    <a:lumMod val="50000"/>
                  </a:schemeClr>
                </a:solidFill>
              </a:rPr>
              <a:t>DISCUSSED  POINTS </a:t>
            </a:r>
            <a:endParaRPr lang="en-US" sz="4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B9EE6-D405-37C4-FDE9-379CC027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555853"/>
          </a:xfrm>
        </p:spPr>
        <p:txBody>
          <a:bodyPr anchor="t">
            <a:normAutofit fontScale="92500"/>
          </a:bodyPr>
          <a:lstStyle/>
          <a:p>
            <a:r>
              <a:rPr lang="en" sz="2400" b="1" dirty="0"/>
              <a:t>History </a:t>
            </a:r>
            <a:r>
              <a:rPr lang="en" sz="2400" dirty="0"/>
              <a:t>: In the very beginning of the session the history behind sponsoring these prizes was introduced in which it was told that how a </a:t>
            </a:r>
            <a:r>
              <a:rPr lang="en" sz="2400" b="1" dirty="0"/>
              <a:t>Scientist Alfred Nobel </a:t>
            </a:r>
            <a:r>
              <a:rPr lang="en" sz="2400" dirty="0"/>
              <a:t>started and </a:t>
            </a:r>
            <a:r>
              <a:rPr lang="en" sz="2400" dirty="0" err="1"/>
              <a:t>sponsered</a:t>
            </a:r>
            <a:r>
              <a:rPr lang="en" sz="2400" dirty="0"/>
              <a:t> this Prize .</a:t>
            </a:r>
          </a:p>
          <a:p>
            <a:r>
              <a:rPr lang="en" sz="2400" b="1" dirty="0"/>
              <a:t>Indian Novelists : </a:t>
            </a:r>
            <a:r>
              <a:rPr lang="en" sz="2400" dirty="0"/>
              <a:t>In this part students were made aware about all  </a:t>
            </a:r>
            <a:r>
              <a:rPr lang="en" sz="2400" b="1" dirty="0"/>
              <a:t>Indian Novelists till 2022 </a:t>
            </a:r>
            <a:r>
              <a:rPr lang="en" sz="2400" dirty="0"/>
              <a:t>in each fields. </a:t>
            </a:r>
          </a:p>
          <a:p>
            <a:r>
              <a:rPr lang="en" sz="2400" b="1" dirty="0"/>
              <a:t>Novelists of 2022 : </a:t>
            </a:r>
            <a:r>
              <a:rPr lang="en" sz="2400" dirty="0"/>
              <a:t>In this part the students were made aware about the  </a:t>
            </a:r>
            <a:r>
              <a:rPr lang="en" sz="2400" b="1" dirty="0"/>
              <a:t>current winners of 2022 </a:t>
            </a:r>
            <a:r>
              <a:rPr lang="en" sz="2400" dirty="0"/>
              <a:t>from all over the world and from all over the fields .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94007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81AD8-0D5C-DAEA-426C-0F607CA8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704" y="808056"/>
            <a:ext cx="8373436" cy="1244060"/>
          </a:xfrm>
        </p:spPr>
        <p:txBody>
          <a:bodyPr>
            <a:normAutofit/>
          </a:bodyPr>
          <a:lstStyle/>
          <a:p>
            <a:pPr algn="l"/>
            <a:r>
              <a:rPr lang="en" sz="4000" u="sng" dirty="0">
                <a:solidFill>
                  <a:schemeClr val="tx2">
                    <a:lumMod val="75000"/>
                  </a:schemeClr>
                </a:solidFill>
              </a:rPr>
              <a:t>INTERACTIVE Q and A SESSION</a:t>
            </a:r>
            <a:br>
              <a:rPr lang="en" sz="4000" u="sng" dirty="0">
                <a:solidFill>
                  <a:schemeClr val="tx2">
                    <a:lumMod val="75000"/>
                  </a:schemeClr>
                </a:solidFill>
              </a:rPr>
            </a:br>
            <a:endParaRPr lang="en-US" sz="4000" u="sng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AF21B-9722-C5D2-03C3-1CF163525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r>
              <a:rPr lang="en" sz="2800" dirty="0"/>
              <a:t>At the end of the event a very special Q and A Session took place in which our professors including </a:t>
            </a:r>
            <a:r>
              <a:rPr lang="en" sz="2800" dirty="0" err="1"/>
              <a:t>Mr.Abhishek</a:t>
            </a:r>
            <a:r>
              <a:rPr lang="en" sz="2800" dirty="0"/>
              <a:t> Thakur , Mr. </a:t>
            </a:r>
            <a:r>
              <a:rPr lang="en" sz="2800" dirty="0" err="1"/>
              <a:t>Shubham</a:t>
            </a:r>
            <a:r>
              <a:rPr lang="en" sz="2800" dirty="0"/>
              <a:t> Chaudhary and Mr. </a:t>
            </a:r>
            <a:r>
              <a:rPr lang="en" sz="2800" dirty="0" err="1"/>
              <a:t>Sandesh</a:t>
            </a:r>
            <a:r>
              <a:rPr lang="en" sz="2800" dirty="0"/>
              <a:t> </a:t>
            </a:r>
            <a:r>
              <a:rPr lang="en" sz="2800" dirty="0" err="1"/>
              <a:t>Kalta</a:t>
            </a:r>
            <a:r>
              <a:rPr lang="en" sz="2800" dirty="0"/>
              <a:t> answered our questions that how India can do better in the field of research and development and how youth can co-operate to make India a better nation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03808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72695-ACC6-0CD2-8F2F-0594C10CF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" sz="4800" dirty="0">
                <a:solidFill>
                  <a:schemeClr val="tx2">
                    <a:lumMod val="75000"/>
                  </a:schemeClr>
                </a:solidFill>
              </a:rPr>
              <a:t>Conclusion </a:t>
            </a:r>
            <a:endParaRPr lang="en-US" sz="4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FE8AB-CB96-7676-831A-3CB384735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" dirty="0"/>
              <a:t>The event of </a:t>
            </a:r>
            <a:r>
              <a:rPr lang="en" b="1" dirty="0"/>
              <a:t>Nobel Prize Winners </a:t>
            </a:r>
            <a:r>
              <a:rPr lang="en" dirty="0"/>
              <a:t>was a medium to aware people that why India is lacking in the field of research and development  and why our nation is lacking in getting such kind of prestigious prizes .</a:t>
            </a:r>
          </a:p>
          <a:p>
            <a:pPr marL="0" indent="0">
              <a:buNone/>
            </a:pPr>
            <a:r>
              <a:rPr lang="en" dirty="0"/>
              <a:t>In this session everyone were being made aware about what , how and why  India can be more successful in such kind of fields .</a:t>
            </a:r>
          </a:p>
          <a:p>
            <a:pPr marL="0" indent="0">
              <a:buNone/>
            </a:pPr>
            <a:r>
              <a:rPr lang="en" dirty="0"/>
              <a:t>Students were made aware that upcoming Novelists can be anyone the person may be the one among us . But for this big achievement one must have the potential and one must prove his excellence and worthiness towards mankind . </a:t>
            </a:r>
          </a:p>
        </p:txBody>
      </p:sp>
    </p:spTree>
    <p:extLst>
      <p:ext uri="{BB962C8B-B14F-4D97-AF65-F5344CB8AC3E}">
        <p14:creationId xmlns:p14="http://schemas.microsoft.com/office/powerpoint/2010/main" val="849724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785DC-FBF8-877E-D663-219C43BB7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397495" y="5875736"/>
            <a:ext cx="7958331" cy="4393406"/>
          </a:xfrm>
        </p:spPr>
        <p:txBody>
          <a:bodyPr>
            <a:normAutofit/>
          </a:bodyPr>
          <a:lstStyle/>
          <a:p>
            <a:pPr algn="l"/>
            <a:r>
              <a:rPr lang="en" sz="2800" dirty="0"/>
              <a:t>This event of Free Thinkers Club was covered by “</a:t>
            </a:r>
            <a:r>
              <a:rPr lang="en" sz="2800" b="1" dirty="0" err="1"/>
              <a:t>Divya</a:t>
            </a:r>
            <a:r>
              <a:rPr lang="en" sz="2800" b="1" dirty="0"/>
              <a:t> Himachal Newspaper”.</a:t>
            </a:r>
            <a:endParaRPr lang="en-U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38A3738-D07E-2505-88A7-27EC97B16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3680" y="276088"/>
            <a:ext cx="9486972" cy="5025564"/>
          </a:xfrm>
        </p:spPr>
      </p:pic>
    </p:spTree>
    <p:extLst>
      <p:ext uri="{BB962C8B-B14F-4D97-AF65-F5344CB8AC3E}">
        <p14:creationId xmlns:p14="http://schemas.microsoft.com/office/powerpoint/2010/main" val="112038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C8886-F73C-0EC3-7E47-9BA250CE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B0349-54C8-1622-321E-B33CB51D8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" b="1" dirty="0"/>
              <a:t>Prepared by :                                                  Assisted by :       </a:t>
            </a:r>
            <a:r>
              <a:rPr lang="en" b="1" dirty="0" err="1"/>
              <a:t>Kavya</a:t>
            </a:r>
            <a:r>
              <a:rPr lang="en" b="1" dirty="0"/>
              <a:t>  ( BA 2</a:t>
            </a:r>
            <a:r>
              <a:rPr lang="en" b="1" baseline="30000" dirty="0"/>
              <a:t>nd</a:t>
            </a:r>
            <a:r>
              <a:rPr lang="en" b="1" dirty="0"/>
              <a:t> year).                                    </a:t>
            </a:r>
            <a:r>
              <a:rPr lang="en" b="1" dirty="0" err="1"/>
              <a:t>Mr.Abhishek</a:t>
            </a:r>
            <a:r>
              <a:rPr lang="en" b="1" dirty="0"/>
              <a:t> Thakur                               </a:t>
            </a:r>
          </a:p>
          <a:p>
            <a:pPr marL="0" indent="0">
              <a:buNone/>
            </a:pPr>
            <a:r>
              <a:rPr lang="en" b="1" dirty="0"/>
              <a:t>Roll no – 22508023.                       </a:t>
            </a:r>
            <a:r>
              <a:rPr lang="en" dirty="0"/>
              <a:t>Chief Advisor Free thinkers Club</a:t>
            </a:r>
          </a:p>
          <a:p>
            <a:pPr marL="0" indent="0">
              <a:buNone/>
            </a:pPr>
            <a:r>
              <a:rPr lang="en" dirty="0"/>
              <a:t>                                                                    Assistant professor</a:t>
            </a:r>
          </a:p>
          <a:p>
            <a:pPr marL="0" indent="0">
              <a:buNone/>
            </a:pPr>
            <a:r>
              <a:rPr lang="en" dirty="0"/>
              <a:t>                                                         Department Of </a:t>
            </a:r>
            <a:r>
              <a:rPr lang="en"/>
              <a:t>Political Science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1364449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Madison</vt:lpstr>
      <vt:lpstr>PowerPoint Presentation</vt:lpstr>
      <vt:lpstr> AN INTERACTIVE SESSION ON      NOBEL PRIZE WINNERS</vt:lpstr>
      <vt:lpstr>      THE      INVITATION  </vt:lpstr>
      <vt:lpstr>AN OVERVIEW -</vt:lpstr>
      <vt:lpstr>Team Members with Chief Advisor and Head of the Department.</vt:lpstr>
      <vt:lpstr>PURPOSE </vt:lpstr>
      <vt:lpstr>DISCUSSED  POINTS </vt:lpstr>
      <vt:lpstr>INTERACTIVE Q and A SESSION </vt:lpstr>
      <vt:lpstr>Conclusion </vt:lpstr>
      <vt:lpstr>This event of Free Thinkers Club was covered by “Divya Himachal Newspaper”.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kavyadharma4@gmail.com</dc:creator>
  <cp:lastModifiedBy>kavyadharma4@gmail.com</cp:lastModifiedBy>
  <cp:revision>4</cp:revision>
  <dcterms:created xsi:type="dcterms:W3CDTF">2023-09-12T05:46:19Z</dcterms:created>
  <dcterms:modified xsi:type="dcterms:W3CDTF">2023-09-12T10:34:37Z</dcterms:modified>
</cp:coreProperties>
</file>